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2" r:id="rId6"/>
    <p:sldId id="273" r:id="rId7"/>
    <p:sldId id="274" r:id="rId8"/>
    <p:sldId id="259" r:id="rId9"/>
    <p:sldId id="260" r:id="rId10"/>
    <p:sldId id="268" r:id="rId11"/>
    <p:sldId id="261" r:id="rId12"/>
    <p:sldId id="262" r:id="rId13"/>
    <p:sldId id="269" r:id="rId14"/>
    <p:sldId id="263" r:id="rId15"/>
    <p:sldId id="264" r:id="rId16"/>
    <p:sldId id="270" r:id="rId17"/>
    <p:sldId id="265" r:id="rId18"/>
    <p:sldId id="266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.wmf"/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wmf"/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4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4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1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3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7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3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F090-8CA4-44D4-8663-5D15436E12F7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3EF5-10B0-4A83-BA57-21FA5485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117095"/>
              </p:ext>
            </p:extLst>
          </p:nvPr>
        </p:nvGraphicFramePr>
        <p:xfrm>
          <a:off x="1998865" y="3736240"/>
          <a:ext cx="5551488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865" y="3736240"/>
                        <a:ext cx="5551488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2665" y="318195"/>
            <a:ext cx="810345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0000"/>
                </a:solidFill>
              </a:rPr>
              <a:t>Station 1</a:t>
            </a:r>
          </a:p>
          <a:p>
            <a:pPr algn="ctr"/>
            <a:r>
              <a:rPr lang="en-US" sz="4800" dirty="0"/>
              <a:t>Is/Of Percent Problems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/>
              <a:t>Write this at the top of your paper</a:t>
            </a:r>
          </a:p>
        </p:txBody>
      </p:sp>
    </p:spTree>
    <p:extLst>
      <p:ext uri="{BB962C8B-B14F-4D97-AF65-F5344CB8AC3E}">
        <p14:creationId xmlns:p14="http://schemas.microsoft.com/office/powerpoint/2010/main" val="9677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18 is 40% of what number?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11015"/>
              </p:ext>
            </p:extLst>
          </p:nvPr>
        </p:nvGraphicFramePr>
        <p:xfrm>
          <a:off x="3048000" y="4876800"/>
          <a:ext cx="32496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2496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921259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49917"/>
              </p:ext>
            </p:extLst>
          </p:nvPr>
        </p:nvGraphicFramePr>
        <p:xfrm>
          <a:off x="3213100" y="3086100"/>
          <a:ext cx="28225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7" imgW="647640" imgH="393480" progId="Equation.DSMT4">
                  <p:embed/>
                </p:oleObj>
              </mc:Choice>
              <mc:Fallback>
                <p:oleObj name="Equation" r:id="rId7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086100"/>
                        <a:ext cx="282257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85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is 20% of 45?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58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is 20% of 45?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11201"/>
              </p:ext>
            </p:extLst>
          </p:nvPr>
        </p:nvGraphicFramePr>
        <p:xfrm>
          <a:off x="3186113" y="3086100"/>
          <a:ext cx="2878137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086100"/>
                        <a:ext cx="2878137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030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is 20% of 45?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483646"/>
              </p:ext>
            </p:extLst>
          </p:nvPr>
        </p:nvGraphicFramePr>
        <p:xfrm>
          <a:off x="3333750" y="4876800"/>
          <a:ext cx="2676525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355320" imgH="177480" progId="Equation.DSMT4">
                  <p:embed/>
                </p:oleObj>
              </mc:Choice>
              <mc:Fallback>
                <p:oleObj name="Equation" r:id="rId3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4876800"/>
                        <a:ext cx="2676525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56449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11201"/>
              </p:ext>
            </p:extLst>
          </p:nvPr>
        </p:nvGraphicFramePr>
        <p:xfrm>
          <a:off x="3186113" y="3086100"/>
          <a:ext cx="2878137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086100"/>
                        <a:ext cx="2878137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874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13 is 25% of what number?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109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13 is 25% of what number?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17657"/>
              </p:ext>
            </p:extLst>
          </p:nvPr>
        </p:nvGraphicFramePr>
        <p:xfrm>
          <a:off x="3213100" y="3086100"/>
          <a:ext cx="282416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086100"/>
                        <a:ext cx="282416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601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13 is 25% of what number?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554914"/>
              </p:ext>
            </p:extLst>
          </p:nvPr>
        </p:nvGraphicFramePr>
        <p:xfrm>
          <a:off x="3048000" y="4876800"/>
          <a:ext cx="32496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2496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997705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17657"/>
              </p:ext>
            </p:extLst>
          </p:nvPr>
        </p:nvGraphicFramePr>
        <p:xfrm>
          <a:off x="3213100" y="3086100"/>
          <a:ext cx="282416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7" imgW="647640" imgH="393480" progId="Equation.DSMT4">
                  <p:embed/>
                </p:oleObj>
              </mc:Choice>
              <mc:Fallback>
                <p:oleObj name="Equation" r:id="rId7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086100"/>
                        <a:ext cx="282416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961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percent of 56 is 14?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1237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percent of 56 is 14?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31605"/>
              </p:ext>
            </p:extLst>
          </p:nvPr>
        </p:nvGraphicFramePr>
        <p:xfrm>
          <a:off x="3186113" y="3086100"/>
          <a:ext cx="287972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086100"/>
                        <a:ext cx="287972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8054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percent of 56 is 14?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126354"/>
              </p:ext>
            </p:extLst>
          </p:nvPr>
        </p:nvGraphicFramePr>
        <p:xfrm>
          <a:off x="2570163" y="4876800"/>
          <a:ext cx="4205287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4876800"/>
                        <a:ext cx="4205287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20336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47779"/>
              </p:ext>
            </p:extLst>
          </p:nvPr>
        </p:nvGraphicFramePr>
        <p:xfrm>
          <a:off x="3186113" y="3086100"/>
          <a:ext cx="287972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086100"/>
                        <a:ext cx="287972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11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number is 15% of 160?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79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number is 15% of 160?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881102"/>
              </p:ext>
            </p:extLst>
          </p:nvPr>
        </p:nvGraphicFramePr>
        <p:xfrm>
          <a:off x="3048000" y="3086100"/>
          <a:ext cx="315436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723600" imgH="393480" progId="Equation.DSMT4">
                  <p:embed/>
                </p:oleObj>
              </mc:Choice>
              <mc:Fallback>
                <p:oleObj name="Equation" r:id="rId3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86100"/>
                        <a:ext cx="315436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41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number is 15% of 160?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83168"/>
              </p:ext>
            </p:extLst>
          </p:nvPr>
        </p:nvGraphicFramePr>
        <p:xfrm>
          <a:off x="3048000" y="4876800"/>
          <a:ext cx="3249612" cy="13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249612" cy="13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137115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881102"/>
              </p:ext>
            </p:extLst>
          </p:nvPr>
        </p:nvGraphicFramePr>
        <p:xfrm>
          <a:off x="3048000" y="3086100"/>
          <a:ext cx="315436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7" imgW="723600" imgH="393480" progId="Equation.DSMT4">
                  <p:embed/>
                </p:oleObj>
              </mc:Choice>
              <mc:Fallback>
                <p:oleObj name="Equation" r:id="rId7" imgW="7236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86100"/>
                        <a:ext cx="315436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793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75 is what percent of 120?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636401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6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75 is what percent of 120?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082748"/>
              </p:ext>
            </p:extLst>
          </p:nvPr>
        </p:nvGraphicFramePr>
        <p:xfrm>
          <a:off x="3048000" y="3086100"/>
          <a:ext cx="31559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723600" imgH="393480" progId="Equation.DSMT4">
                  <p:embed/>
                </p:oleObj>
              </mc:Choice>
              <mc:Fallback>
                <p:oleObj name="Equation" r:id="rId3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86100"/>
                        <a:ext cx="31559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487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88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75 is what percent of 120?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351509"/>
              </p:ext>
            </p:extLst>
          </p:nvPr>
        </p:nvGraphicFramePr>
        <p:xfrm>
          <a:off x="2139950" y="4876800"/>
          <a:ext cx="50657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672840" imgH="177480" progId="Equation.DSMT4">
                  <p:embed/>
                </p:oleObj>
              </mc:Choice>
              <mc:Fallback>
                <p:oleObj name="Equation" r:id="rId3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4876800"/>
                        <a:ext cx="50657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48434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113977"/>
              </p:ext>
            </p:extLst>
          </p:nvPr>
        </p:nvGraphicFramePr>
        <p:xfrm>
          <a:off x="3048000" y="3083355"/>
          <a:ext cx="31559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7" imgW="723600" imgH="393480" progId="Equation.DSMT4">
                  <p:embed/>
                </p:oleObj>
              </mc:Choice>
              <mc:Fallback>
                <p:oleObj name="Equation" r:id="rId7" imgW="7236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83355"/>
                        <a:ext cx="31559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23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18 is 40% of what number?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47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18 is 40% of what number?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49917"/>
              </p:ext>
            </p:extLst>
          </p:nvPr>
        </p:nvGraphicFramePr>
        <p:xfrm>
          <a:off x="3213100" y="3086100"/>
          <a:ext cx="28225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086100"/>
                        <a:ext cx="282257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4643"/>
              </p:ext>
            </p:extLst>
          </p:nvPr>
        </p:nvGraphicFramePr>
        <p:xfrm>
          <a:off x="579438" y="457200"/>
          <a:ext cx="27924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57200"/>
                        <a:ext cx="27924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67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150</Words>
  <Application>Microsoft Macintosh PowerPoint</Application>
  <PresentationFormat>On-screen Show (4:3)</PresentationFormat>
  <Paragraphs>24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Theme</vt:lpstr>
      <vt:lpstr>Equation</vt:lpstr>
      <vt:lpstr>PowerPoint Presentation</vt:lpstr>
      <vt:lpstr>What number is 15% of 160?</vt:lpstr>
      <vt:lpstr>What number is 15% of 160?</vt:lpstr>
      <vt:lpstr>What number is 15% of 160?</vt:lpstr>
      <vt:lpstr>75 is what percent of 120?</vt:lpstr>
      <vt:lpstr>75 is what percent of 120?</vt:lpstr>
      <vt:lpstr>75 is what percent of 120?</vt:lpstr>
      <vt:lpstr>18 is 40% of what number?</vt:lpstr>
      <vt:lpstr>18 is 40% of what number?</vt:lpstr>
      <vt:lpstr>18 is 40% of what number?</vt:lpstr>
      <vt:lpstr>What is 20% of 45?</vt:lpstr>
      <vt:lpstr>What is 20% of 45?</vt:lpstr>
      <vt:lpstr>What is 20% of 45?</vt:lpstr>
      <vt:lpstr>13 is 25% of what number?</vt:lpstr>
      <vt:lpstr>13 is 25% of what number?</vt:lpstr>
      <vt:lpstr>13 is 25% of what number?</vt:lpstr>
      <vt:lpstr>What percent of 56 is 14?</vt:lpstr>
      <vt:lpstr>What percent of 56 is 14?</vt:lpstr>
      <vt:lpstr>What percent of 56 is 14?</vt:lpstr>
    </vt:vector>
  </TitlesOfParts>
  <Company>Rush-Henrietta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Dickey, Rebekah</cp:lastModifiedBy>
  <cp:revision>3</cp:revision>
  <dcterms:created xsi:type="dcterms:W3CDTF">2014-04-03T02:27:24Z</dcterms:created>
  <dcterms:modified xsi:type="dcterms:W3CDTF">2020-04-06T00:15:23Z</dcterms:modified>
</cp:coreProperties>
</file>