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2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44E-63FB-44E4-AFDA-60356E73950E}" type="datetimeFigureOut">
              <a:rPr lang="en-US" smtClean="0"/>
              <a:t>4/5/20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D8A9-25A9-4869-A0AA-D8347A283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4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44E-63FB-44E4-AFDA-60356E73950E}" type="datetimeFigureOut">
              <a:rPr lang="en-US" smtClean="0"/>
              <a:t>4/5/20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D8A9-25A9-4869-A0AA-D8347A283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1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44E-63FB-44E4-AFDA-60356E73950E}" type="datetimeFigureOut">
              <a:rPr lang="en-US" smtClean="0"/>
              <a:t>4/5/20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D8A9-25A9-4869-A0AA-D8347A283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0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44E-63FB-44E4-AFDA-60356E73950E}" type="datetimeFigureOut">
              <a:rPr lang="en-US" smtClean="0"/>
              <a:t>4/5/20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D8A9-25A9-4869-A0AA-D8347A283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1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44E-63FB-44E4-AFDA-60356E73950E}" type="datetimeFigureOut">
              <a:rPr lang="en-US" smtClean="0"/>
              <a:t>4/5/20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D8A9-25A9-4869-A0AA-D8347A283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8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44E-63FB-44E4-AFDA-60356E73950E}" type="datetimeFigureOut">
              <a:rPr lang="en-US" smtClean="0"/>
              <a:t>4/5/20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D8A9-25A9-4869-A0AA-D8347A283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5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44E-63FB-44E4-AFDA-60356E73950E}" type="datetimeFigureOut">
              <a:rPr lang="en-US" smtClean="0"/>
              <a:t>4/5/20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D8A9-25A9-4869-A0AA-D8347A283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2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44E-63FB-44E4-AFDA-60356E73950E}" type="datetimeFigureOut">
              <a:rPr lang="en-US" smtClean="0"/>
              <a:t>4/5/20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D8A9-25A9-4869-A0AA-D8347A283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48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44E-63FB-44E4-AFDA-60356E73950E}" type="datetimeFigureOut">
              <a:rPr lang="en-US" smtClean="0"/>
              <a:t>4/5/20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D8A9-25A9-4869-A0AA-D8347A283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44E-63FB-44E4-AFDA-60356E73950E}" type="datetimeFigureOut">
              <a:rPr lang="en-US" smtClean="0"/>
              <a:t>4/5/20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D8A9-25A9-4869-A0AA-D8347A283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D44E-63FB-44E4-AFDA-60356E73950E}" type="datetimeFigureOut">
              <a:rPr lang="en-US" smtClean="0"/>
              <a:t>4/5/20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FD8A9-25A9-4869-A0AA-D8347A283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5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D44E-63FB-44E4-AFDA-60356E73950E}" type="datetimeFigureOut">
              <a:rPr lang="en-US" smtClean="0"/>
              <a:t>4/5/20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FD8A9-25A9-4869-A0AA-D8347A2838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9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What is the ratio of the shaded boxes to the total boxes?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"/>
            <a:ext cx="4424729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5800" y="396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What percent of the boxes are shaded?</a:t>
            </a:r>
          </a:p>
        </p:txBody>
      </p:sp>
    </p:spTree>
    <p:extLst>
      <p:ext uri="{BB962C8B-B14F-4D97-AF65-F5344CB8AC3E}">
        <p14:creationId xmlns:p14="http://schemas.microsoft.com/office/powerpoint/2010/main" val="197884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18 is 40% of what number?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832828"/>
              </p:ext>
            </p:extLst>
          </p:nvPr>
        </p:nvGraphicFramePr>
        <p:xfrm>
          <a:off x="609600" y="4572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572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825735"/>
              </p:ext>
            </p:extLst>
          </p:nvPr>
        </p:nvGraphicFramePr>
        <p:xfrm>
          <a:off x="3213100" y="3086100"/>
          <a:ext cx="282257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5" imgW="647640" imgH="393480" progId="Equation.DSMT4">
                  <p:embed/>
                </p:oleObj>
              </mc:Choice>
              <mc:Fallback>
                <p:oleObj name="Equation" r:id="rId5" imgW="6476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3086100"/>
                        <a:ext cx="2822575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442962"/>
              </p:ext>
            </p:extLst>
          </p:nvPr>
        </p:nvGraphicFramePr>
        <p:xfrm>
          <a:off x="3048000" y="4876800"/>
          <a:ext cx="3249613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76800"/>
                        <a:ext cx="3249613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223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is 20% of 45?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476176"/>
              </p:ext>
            </p:extLst>
          </p:nvPr>
        </p:nvGraphicFramePr>
        <p:xfrm>
          <a:off x="609600" y="4572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572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75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is 20% of 45?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591296"/>
              </p:ext>
            </p:extLst>
          </p:nvPr>
        </p:nvGraphicFramePr>
        <p:xfrm>
          <a:off x="609600" y="4572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572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700350"/>
              </p:ext>
            </p:extLst>
          </p:nvPr>
        </p:nvGraphicFramePr>
        <p:xfrm>
          <a:off x="3186113" y="3086100"/>
          <a:ext cx="2878137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5" imgW="660240" imgH="393480" progId="Equation.DSMT4">
                  <p:embed/>
                </p:oleObj>
              </mc:Choice>
              <mc:Fallback>
                <p:oleObj name="Equation" r:id="rId5" imgW="6602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3086100"/>
                        <a:ext cx="2878137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699384"/>
              </p:ext>
            </p:extLst>
          </p:nvPr>
        </p:nvGraphicFramePr>
        <p:xfrm>
          <a:off x="3333750" y="4876800"/>
          <a:ext cx="2676525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7" imgW="355320" imgH="177480" progId="Equation.DSMT4">
                  <p:embed/>
                </p:oleObj>
              </mc:Choice>
              <mc:Fallback>
                <p:oleObj name="Equation" r:id="rId7" imgW="3553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4876800"/>
                        <a:ext cx="2676525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468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13 is 25% of what number?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030716"/>
              </p:ext>
            </p:extLst>
          </p:nvPr>
        </p:nvGraphicFramePr>
        <p:xfrm>
          <a:off x="609600" y="4572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572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7737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13 is 25% of what number?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661129"/>
              </p:ext>
            </p:extLst>
          </p:nvPr>
        </p:nvGraphicFramePr>
        <p:xfrm>
          <a:off x="609600" y="4572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572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21386"/>
              </p:ext>
            </p:extLst>
          </p:nvPr>
        </p:nvGraphicFramePr>
        <p:xfrm>
          <a:off x="3213100" y="3086100"/>
          <a:ext cx="2824163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5" imgW="647640" imgH="393480" progId="Equation.DSMT4">
                  <p:embed/>
                </p:oleObj>
              </mc:Choice>
              <mc:Fallback>
                <p:oleObj name="Equation" r:id="rId5" imgW="6476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3086100"/>
                        <a:ext cx="2824163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324725"/>
              </p:ext>
            </p:extLst>
          </p:nvPr>
        </p:nvGraphicFramePr>
        <p:xfrm>
          <a:off x="3048000" y="4876800"/>
          <a:ext cx="3249613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76800"/>
                        <a:ext cx="3249613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82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percent of 56 is 14?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457643"/>
              </p:ext>
            </p:extLst>
          </p:nvPr>
        </p:nvGraphicFramePr>
        <p:xfrm>
          <a:off x="609600" y="4572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572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049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percent of 56 is 14?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663977"/>
              </p:ext>
            </p:extLst>
          </p:nvPr>
        </p:nvGraphicFramePr>
        <p:xfrm>
          <a:off x="609600" y="4572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572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606414"/>
              </p:ext>
            </p:extLst>
          </p:nvPr>
        </p:nvGraphicFramePr>
        <p:xfrm>
          <a:off x="3186113" y="3086100"/>
          <a:ext cx="287972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5" imgW="660240" imgH="393480" progId="Equation.DSMT4">
                  <p:embed/>
                </p:oleObj>
              </mc:Choice>
              <mc:Fallback>
                <p:oleObj name="Equation" r:id="rId5" imgW="6602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3086100"/>
                        <a:ext cx="2879725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667158"/>
              </p:ext>
            </p:extLst>
          </p:nvPr>
        </p:nvGraphicFramePr>
        <p:xfrm>
          <a:off x="2570163" y="4876800"/>
          <a:ext cx="4205287" cy="133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7" imgW="558720" imgH="177480" progId="Equation.DSMT4">
                  <p:embed/>
                </p:oleObj>
              </mc:Choice>
              <mc:Fallback>
                <p:oleObj name="Equation" r:id="rId7" imgW="5587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3" y="4876800"/>
                        <a:ext cx="4205287" cy="133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0077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73175"/>
            <a:ext cx="8610600" cy="24606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At Little Rock School, 476 students ride their bike to school. If this number is 85% of the total school enrollment, then how many students are enrolled?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114882"/>
              </p:ext>
            </p:extLst>
          </p:nvPr>
        </p:nvGraphicFramePr>
        <p:xfrm>
          <a:off x="609600" y="2286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286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378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73175"/>
            <a:ext cx="8610600" cy="24606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At Little Rock School, 476 students ride their bike to school. If this number is 85% of the total school enrollment, then how many students are enrolled?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78759"/>
              </p:ext>
            </p:extLst>
          </p:nvPr>
        </p:nvGraphicFramePr>
        <p:xfrm>
          <a:off x="609600" y="2286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286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973128"/>
              </p:ext>
            </p:extLst>
          </p:nvPr>
        </p:nvGraphicFramePr>
        <p:xfrm>
          <a:off x="2992438" y="3695700"/>
          <a:ext cx="3267075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5" imgW="749160" imgH="393480" progId="Equation.DSMT4">
                  <p:embed/>
                </p:oleObj>
              </mc:Choice>
              <mc:Fallback>
                <p:oleObj name="Equation" r:id="rId5" imgW="749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8" y="3695700"/>
                        <a:ext cx="3267075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633117"/>
              </p:ext>
            </p:extLst>
          </p:nvPr>
        </p:nvGraphicFramePr>
        <p:xfrm>
          <a:off x="550862" y="5508475"/>
          <a:ext cx="7983538" cy="10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7" imgW="1358640" imgH="177480" progId="Equation.DSMT4">
                  <p:embed/>
                </p:oleObj>
              </mc:Choice>
              <mc:Fallback>
                <p:oleObj name="Equation" r:id="rId7" imgW="1358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" y="5508475"/>
                        <a:ext cx="7983538" cy="10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4163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73175"/>
            <a:ext cx="8610600" cy="2460625"/>
          </a:xfrm>
        </p:spPr>
        <p:txBody>
          <a:bodyPr>
            <a:normAutofit/>
          </a:bodyPr>
          <a:lstStyle/>
          <a:p>
            <a:r>
              <a:rPr lang="en-US" sz="4000" dirty="0"/>
              <a:t>Jennie has $300 and she spends $15. What percent of her money is spent?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929829"/>
              </p:ext>
            </p:extLst>
          </p:nvPr>
        </p:nvGraphicFramePr>
        <p:xfrm>
          <a:off x="609600" y="2286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286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31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What is the ratio of the shaded boxes to the total boxes?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"/>
            <a:ext cx="4424729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5800" y="396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What percent of the boxes are shaded?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0" y="47783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>
                <a:solidFill>
                  <a:srgbClr val="FF0000"/>
                </a:solidFill>
              </a:rPr>
              <a:t>60%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2667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>
                <a:solidFill>
                  <a:srgbClr val="FF0000"/>
                </a:solidFill>
              </a:rPr>
              <a:t>3 : 5</a:t>
            </a:r>
          </a:p>
        </p:txBody>
      </p:sp>
    </p:spTree>
    <p:extLst>
      <p:ext uri="{BB962C8B-B14F-4D97-AF65-F5344CB8AC3E}">
        <p14:creationId xmlns:p14="http://schemas.microsoft.com/office/powerpoint/2010/main" val="1384791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73175"/>
            <a:ext cx="8610600" cy="2460625"/>
          </a:xfrm>
        </p:spPr>
        <p:txBody>
          <a:bodyPr>
            <a:normAutofit/>
          </a:bodyPr>
          <a:lstStyle/>
          <a:p>
            <a:r>
              <a:rPr lang="en-US" sz="4000" dirty="0"/>
              <a:t>Jennie has $300 and she spends $15. What percent of her money is spent?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373594"/>
              </p:ext>
            </p:extLst>
          </p:nvPr>
        </p:nvGraphicFramePr>
        <p:xfrm>
          <a:off x="609600" y="2286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286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541170"/>
              </p:ext>
            </p:extLst>
          </p:nvPr>
        </p:nvGraphicFramePr>
        <p:xfrm>
          <a:off x="2895600" y="3352800"/>
          <a:ext cx="3211513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5" imgW="736560" imgH="393480" progId="Equation.DSMT4">
                  <p:embed/>
                </p:oleObj>
              </mc:Choice>
              <mc:Fallback>
                <p:oleObj name="Equation" r:id="rId5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352800"/>
                        <a:ext cx="3211513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262352"/>
              </p:ext>
            </p:extLst>
          </p:nvPr>
        </p:nvGraphicFramePr>
        <p:xfrm>
          <a:off x="619125" y="5486400"/>
          <a:ext cx="79152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7" imgW="1828800" imgH="203040" progId="Equation.DSMT4">
                  <p:embed/>
                </p:oleObj>
              </mc:Choice>
              <mc:Fallback>
                <p:oleObj name="Equation" r:id="rId7" imgW="1828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5486400"/>
                        <a:ext cx="7915275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0240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73175"/>
            <a:ext cx="8610600" cy="2460625"/>
          </a:xfrm>
        </p:spPr>
        <p:txBody>
          <a:bodyPr>
            <a:normAutofit/>
          </a:bodyPr>
          <a:lstStyle/>
          <a:p>
            <a:r>
              <a:rPr lang="en-US" sz="4000" dirty="0"/>
              <a:t>The Yankees baseball team won 75% of 120 games this season. How many games did they win?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638312"/>
              </p:ext>
            </p:extLst>
          </p:nvPr>
        </p:nvGraphicFramePr>
        <p:xfrm>
          <a:off x="609600" y="2286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286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8753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73175"/>
            <a:ext cx="8610600" cy="2460625"/>
          </a:xfrm>
        </p:spPr>
        <p:txBody>
          <a:bodyPr>
            <a:normAutofit/>
          </a:bodyPr>
          <a:lstStyle/>
          <a:p>
            <a:r>
              <a:rPr lang="en-US" sz="4000" dirty="0"/>
              <a:t>The Yankees baseball team won 75% of 120 games this season. How many games did they win?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007445"/>
              </p:ext>
            </p:extLst>
          </p:nvPr>
        </p:nvGraphicFramePr>
        <p:xfrm>
          <a:off x="609600" y="2286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286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472897"/>
              </p:ext>
            </p:extLst>
          </p:nvPr>
        </p:nvGraphicFramePr>
        <p:xfrm>
          <a:off x="2922588" y="3463925"/>
          <a:ext cx="315595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5" imgW="723600" imgH="393480" progId="Equation.DSMT4">
                  <p:embed/>
                </p:oleObj>
              </mc:Choice>
              <mc:Fallback>
                <p:oleObj name="Equation" r:id="rId5" imgW="7236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3463925"/>
                        <a:ext cx="315595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607025"/>
              </p:ext>
            </p:extLst>
          </p:nvPr>
        </p:nvGraphicFramePr>
        <p:xfrm>
          <a:off x="2362200" y="5410200"/>
          <a:ext cx="4840478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7" imgW="761760" imgH="177480" progId="Equation.DSMT4">
                  <p:embed/>
                </p:oleObj>
              </mc:Choice>
              <mc:Fallback>
                <p:oleObj name="Equation" r:id="rId7" imgW="76176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410200"/>
                        <a:ext cx="4840478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733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8927" y="457200"/>
            <a:ext cx="4343400" cy="147002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What is the ratio of the shaded boxes to the unshaded boxes?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429000" cy="3461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0" y="3581400"/>
            <a:ext cx="4343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What percent of the boxes are not shaded?</a:t>
            </a:r>
          </a:p>
        </p:txBody>
      </p:sp>
    </p:spTree>
    <p:extLst>
      <p:ext uri="{BB962C8B-B14F-4D97-AF65-F5344CB8AC3E}">
        <p14:creationId xmlns:p14="http://schemas.microsoft.com/office/powerpoint/2010/main" val="382038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8927" y="457200"/>
            <a:ext cx="4343400" cy="147002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What is the ratio of the shaded boxes to the unshaded boxes?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429000" cy="3461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0" y="3581400"/>
            <a:ext cx="4343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What percent of the boxes are not shaded?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53000" y="4702175"/>
            <a:ext cx="3581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>
                <a:solidFill>
                  <a:srgbClr val="FF0000"/>
                </a:solidFill>
              </a:rPr>
              <a:t>44%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53000" y="1806575"/>
            <a:ext cx="3581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>
                <a:solidFill>
                  <a:srgbClr val="FF0000"/>
                </a:solidFill>
              </a:rPr>
              <a:t>14 : 11</a:t>
            </a:r>
          </a:p>
        </p:txBody>
      </p:sp>
    </p:spTree>
    <p:extLst>
      <p:ext uri="{BB962C8B-B14F-4D97-AF65-F5344CB8AC3E}">
        <p14:creationId xmlns:p14="http://schemas.microsoft.com/office/powerpoint/2010/main" val="104308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What is the ratio of the unshaded boxes to the shaded boxes?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96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What percent of the boxes are shaded?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"/>
            <a:ext cx="493091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66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>What is the ratio of the unshaded boxes to the shaded boxes?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96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What percent of the boxes are shaded?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"/>
            <a:ext cx="493091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47783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>
                <a:solidFill>
                  <a:srgbClr val="FF0000"/>
                </a:solidFill>
              </a:rPr>
              <a:t>37.5%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2667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>
                <a:solidFill>
                  <a:srgbClr val="FF0000"/>
                </a:solidFill>
              </a:rPr>
              <a:t>5 : 3</a:t>
            </a:r>
          </a:p>
        </p:txBody>
      </p:sp>
    </p:spTree>
    <p:extLst>
      <p:ext uri="{BB962C8B-B14F-4D97-AF65-F5344CB8AC3E}">
        <p14:creationId xmlns:p14="http://schemas.microsoft.com/office/powerpoint/2010/main" val="264972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number is 15% of 160?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688501"/>
              </p:ext>
            </p:extLst>
          </p:nvPr>
        </p:nvGraphicFramePr>
        <p:xfrm>
          <a:off x="609600" y="4572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572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567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What number is 15% of 160?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213053"/>
              </p:ext>
            </p:extLst>
          </p:nvPr>
        </p:nvGraphicFramePr>
        <p:xfrm>
          <a:off x="609600" y="4572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572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548099"/>
              </p:ext>
            </p:extLst>
          </p:nvPr>
        </p:nvGraphicFramePr>
        <p:xfrm>
          <a:off x="3048000" y="3086100"/>
          <a:ext cx="3154363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5" imgW="723600" imgH="393480" progId="Equation.DSMT4">
                  <p:embed/>
                </p:oleObj>
              </mc:Choice>
              <mc:Fallback>
                <p:oleObj name="Equation" r:id="rId5" imgW="7236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086100"/>
                        <a:ext cx="3154363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638836"/>
              </p:ext>
            </p:extLst>
          </p:nvPr>
        </p:nvGraphicFramePr>
        <p:xfrm>
          <a:off x="3048000" y="4876800"/>
          <a:ext cx="3249612" cy="1338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7" imgW="431640" imgH="177480" progId="Equation.DSMT4">
                  <p:embed/>
                </p:oleObj>
              </mc:Choice>
              <mc:Fallback>
                <p:oleObj name="Equation" r:id="rId7" imgW="43164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876800"/>
                        <a:ext cx="3249612" cy="1338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8632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77975"/>
            <a:ext cx="86106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18 is 40% of what number?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356030"/>
              </p:ext>
            </p:extLst>
          </p:nvPr>
        </p:nvGraphicFramePr>
        <p:xfrm>
          <a:off x="609600" y="457200"/>
          <a:ext cx="273049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1117440" imgH="419040" progId="Equation.DSMT4">
                  <p:embed/>
                </p:oleObj>
              </mc:Choice>
              <mc:Fallback>
                <p:oleObj name="Equation" r:id="rId3" imgW="1117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57200"/>
                        <a:ext cx="273049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7400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359</Words>
  <Application>Microsoft Macintosh PowerPoint</Application>
  <PresentationFormat>On-screen Show (4:3)</PresentationFormat>
  <Paragraphs>34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Office Theme</vt:lpstr>
      <vt:lpstr>Equation</vt:lpstr>
      <vt:lpstr>What is the ratio of the shaded boxes to the total boxes?</vt:lpstr>
      <vt:lpstr>What is the ratio of the shaded boxes to the total boxes?</vt:lpstr>
      <vt:lpstr>What is the ratio of the shaded boxes to the unshaded boxes?</vt:lpstr>
      <vt:lpstr>What is the ratio of the shaded boxes to the unshaded boxes?</vt:lpstr>
      <vt:lpstr>What is the ratio of the unshaded boxes to the shaded boxes?</vt:lpstr>
      <vt:lpstr>What is the ratio of the unshaded boxes to the shaded boxes?</vt:lpstr>
      <vt:lpstr>What number is 15% of 160?</vt:lpstr>
      <vt:lpstr>What number is 15% of 160?</vt:lpstr>
      <vt:lpstr>18 is 40% of what number?</vt:lpstr>
      <vt:lpstr>18 is 40% of what number?</vt:lpstr>
      <vt:lpstr>What is 20% of 45?</vt:lpstr>
      <vt:lpstr>What is 20% of 45?</vt:lpstr>
      <vt:lpstr>13 is 25% of what number?</vt:lpstr>
      <vt:lpstr>13 is 25% of what number?</vt:lpstr>
      <vt:lpstr>What percent of 56 is 14?</vt:lpstr>
      <vt:lpstr>What percent of 56 is 14?</vt:lpstr>
      <vt:lpstr>At Little Rock School, 476 students ride their bike to school. If this number is 85% of the total school enrollment, then how many students are enrolled?</vt:lpstr>
      <vt:lpstr>At Little Rock School, 476 students ride their bike to school. If this number is 85% of the total school enrollment, then how many students are enrolled?</vt:lpstr>
      <vt:lpstr>Jennie has $300 and she spends $15. What percent of her money is spent?</vt:lpstr>
      <vt:lpstr>Jennie has $300 and she spends $15. What percent of her money is spent?</vt:lpstr>
      <vt:lpstr>The Yankees baseball team won 75% of 120 games this season. How many games did they win?</vt:lpstr>
      <vt:lpstr>The Yankees baseball team won 75% of 120 games this season. How many games did they win?</vt:lpstr>
    </vt:vector>
  </TitlesOfParts>
  <Company>Rush-Henrietta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ratio of the shaded boxes to the total boxes?</dc:title>
  <dc:creator>%username%</dc:creator>
  <cp:lastModifiedBy>Dickey, Rebekah</cp:lastModifiedBy>
  <cp:revision>12</cp:revision>
  <dcterms:created xsi:type="dcterms:W3CDTF">2013-03-19T01:28:53Z</dcterms:created>
  <dcterms:modified xsi:type="dcterms:W3CDTF">2020-04-06T00:16:01Z</dcterms:modified>
</cp:coreProperties>
</file>