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0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4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55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88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4054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52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43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5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1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9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1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3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7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uqEUzgVAF6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78E90EA-C722-4EEA-ADFC-97AF26FFB38E}"/>
              </a:ext>
            </a:extLst>
          </p:cNvPr>
          <p:cNvSpPr/>
          <p:nvPr/>
        </p:nvSpPr>
        <p:spPr>
          <a:xfrm>
            <a:off x="698240" y="5015707"/>
            <a:ext cx="53977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If the QR doesn’t work or you need the direct link</a:t>
            </a:r>
          </a:p>
          <a:p>
            <a:r>
              <a:rPr lang="en-US" dirty="0">
                <a:hlinkClick r:id="rId2"/>
              </a:rPr>
              <a:t>https://www.youtube.com/watch?v=uqEUzgVAF6g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68B79C-DFD6-4A03-AC66-E2F5265870B7}"/>
              </a:ext>
            </a:extLst>
          </p:cNvPr>
          <p:cNvSpPr txBox="1"/>
          <p:nvPr/>
        </p:nvSpPr>
        <p:spPr>
          <a:xfrm>
            <a:off x="766681" y="854422"/>
            <a:ext cx="17715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Scan the QR </a:t>
            </a:r>
            <a:r>
              <a:rPr lang="en-US" sz="1400" i="1"/>
              <a:t>code below and</a:t>
            </a:r>
            <a:r>
              <a:rPr lang="en-US" sz="1400" i="1" dirty="0"/>
              <a:t>, fast forward to 3:33.  Watch from here through to the end of the video. Then answer the questions to the right.  </a:t>
            </a:r>
          </a:p>
        </p:txBody>
      </p:sp>
      <p:pic>
        <p:nvPicPr>
          <p:cNvPr id="14" name="Picture 13" descr="QR Code 1.png">
            <a:extLst>
              <a:ext uri="{FF2B5EF4-FFF2-40B4-BE49-F238E27FC236}">
                <a16:creationId xmlns:a16="http://schemas.microsoft.com/office/drawing/2014/main" id="{2D017F3B-5C44-4713-B0A5-AECD303687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40" y="3055862"/>
            <a:ext cx="1789729" cy="178972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1A1B6A6-1D95-474D-A20D-AC3AA38DDEDC}"/>
              </a:ext>
            </a:extLst>
          </p:cNvPr>
          <p:cNvSpPr txBox="1"/>
          <p:nvPr/>
        </p:nvSpPr>
        <p:spPr>
          <a:xfrm>
            <a:off x="2538280" y="1032988"/>
            <a:ext cx="691366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500" dirty="0"/>
              <a:t>How does competition affect the sequence of ecological succession?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500" dirty="0"/>
              <a:t>Animals can easily migrate into new environments as they develop through ecological succession. But how do plants?  List the 3 ways the video mentions that plants can be dispersed.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500" dirty="0"/>
              <a:t>How is secondary succession different from primary?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500" dirty="0"/>
              <a:t>What causes secondary succession?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500" dirty="0"/>
              <a:t>What has to be present for secondary succession to occur?  How does this affect the pioneer species in secondary succession?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500" dirty="0"/>
              <a:t>What is important to remember about ecological succession?</a:t>
            </a:r>
          </a:p>
        </p:txBody>
      </p:sp>
    </p:spTree>
    <p:extLst>
      <p:ext uri="{BB962C8B-B14F-4D97-AF65-F5344CB8AC3E}">
        <p14:creationId xmlns:p14="http://schemas.microsoft.com/office/powerpoint/2010/main" val="38128329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141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Brant Gast</dc:creator>
  <cp:lastModifiedBy>Brant Gast</cp:lastModifiedBy>
  <cp:revision>3</cp:revision>
  <dcterms:created xsi:type="dcterms:W3CDTF">2020-03-30T21:18:21Z</dcterms:created>
  <dcterms:modified xsi:type="dcterms:W3CDTF">2020-03-30T21:26:40Z</dcterms:modified>
</cp:coreProperties>
</file>