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>
      <p:cViewPr varScale="1">
        <p:scale>
          <a:sx n="104" d="100"/>
          <a:sy n="104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474606a1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474606a1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7474606a1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7474606a14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51075" y="2180400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1475" y="229000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307914">
            <a:off x="-2081334" y="3654868"/>
            <a:ext cx="2094924" cy="7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-1651075" y="979575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11">
            <a:off x="-1872487" y="5466394"/>
            <a:ext cx="1841767" cy="744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491475" y="1853125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307929" flipH="1">
            <a:off x="9052266" y="3780073"/>
            <a:ext cx="1954644" cy="7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03" flipH="1">
            <a:off x="9193959" y="5596759"/>
            <a:ext cx="1671258" cy="744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-1651075" y="979575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-1651075" y="979575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-1651075" y="979575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-1651075" y="979575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-1651075" y="979575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51075" y="2180400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51075" y="2180400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51075" y="2180400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51075" y="2180400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51075" y="2180400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51075" y="2180400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51075" y="2180400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307914">
            <a:off x="-2081334" y="3654868"/>
            <a:ext cx="2094924" cy="7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307914">
            <a:off x="-2081334" y="3654868"/>
            <a:ext cx="2094924" cy="7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307914">
            <a:off x="-2081334" y="3654855"/>
            <a:ext cx="2094924" cy="7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307914">
            <a:off x="-2081334" y="3654868"/>
            <a:ext cx="2094924" cy="7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307914">
            <a:off x="-2081334" y="3654868"/>
            <a:ext cx="2094924" cy="7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307914">
            <a:off x="-2081334" y="3654868"/>
            <a:ext cx="2094924" cy="7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307914">
            <a:off x="-2081334" y="3654868"/>
            <a:ext cx="2094924" cy="7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11">
            <a:off x="-1872487" y="5466394"/>
            <a:ext cx="1841767" cy="744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11">
            <a:off x="-1872487" y="5466394"/>
            <a:ext cx="1841767" cy="744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11">
            <a:off x="-1872487" y="5466394"/>
            <a:ext cx="1841767" cy="744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11">
            <a:off x="-1872487" y="5466394"/>
            <a:ext cx="1841767" cy="744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11">
            <a:off x="-1872487" y="5466394"/>
            <a:ext cx="1841767" cy="744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11">
            <a:off x="-1872487" y="5466394"/>
            <a:ext cx="1841767" cy="744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11">
            <a:off x="-1872487" y="5466394"/>
            <a:ext cx="1841767" cy="744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11">
            <a:off x="-1872487" y="5466394"/>
            <a:ext cx="1841767" cy="744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11">
            <a:off x="-1872487" y="5466394"/>
            <a:ext cx="1841767" cy="744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1475" y="229000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1475" y="229000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1475" y="229000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1475" y="229000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1475" y="229000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1475" y="229000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1475" y="229000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491475" y="1853125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491475" y="1853125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491475" y="1853125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491475" y="1853125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491475" y="1853125"/>
            <a:ext cx="1398950" cy="74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307929" flipH="1">
            <a:off x="9052266" y="3780073"/>
            <a:ext cx="1954644" cy="7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307929" flipH="1">
            <a:off x="9052266" y="3780073"/>
            <a:ext cx="1954644" cy="7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307929" flipH="1">
            <a:off x="9052266" y="3780073"/>
            <a:ext cx="1954644" cy="7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307929" flipH="1">
            <a:off x="9052266" y="3780073"/>
            <a:ext cx="1954644" cy="7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307929" flipH="1">
            <a:off x="9052254" y="3780073"/>
            <a:ext cx="1954644" cy="7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307929" flipH="1">
            <a:off x="9052266" y="3780073"/>
            <a:ext cx="1954644" cy="7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307929" flipH="1">
            <a:off x="9052241" y="3780073"/>
            <a:ext cx="1954644" cy="74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03" flipH="1">
            <a:off x="9193959" y="5596759"/>
            <a:ext cx="1671258" cy="744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03" flipH="1">
            <a:off x="9193946" y="5596759"/>
            <a:ext cx="1671258" cy="744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03" flipH="1">
            <a:off x="9193946" y="5596759"/>
            <a:ext cx="1671258" cy="744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03" flipH="1">
            <a:off x="9193959" y="5596759"/>
            <a:ext cx="1671258" cy="744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03" flipH="1">
            <a:off x="9193946" y="5596759"/>
            <a:ext cx="1671258" cy="744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03" flipH="1">
            <a:off x="9193959" y="5596759"/>
            <a:ext cx="1671258" cy="744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03" flipH="1">
            <a:off x="9193946" y="5596759"/>
            <a:ext cx="1671258" cy="744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355203" flipH="1">
            <a:off x="9193959" y="5596759"/>
            <a:ext cx="1671258" cy="744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542075" y="160527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542075" y="50182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86493" flipH="1">
            <a:off x="-1803071" y="3037325"/>
            <a:ext cx="1760892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04" flipH="1">
            <a:off x="-1803071" y="4679525"/>
            <a:ext cx="1760892" cy="783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676075" y="230850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676075" y="1836125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99362">
            <a:off x="9184216" y="3633437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542075" y="50182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542075" y="50182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542075" y="50182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542075" y="50182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542075" y="50182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542075" y="50182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542075" y="50182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542075" y="50182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542075" y="50182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542075" y="50182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542075" y="160527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542075" y="160527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542075" y="160527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542075" y="160527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542075" y="160527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542075" y="160527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542075" y="160527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542087" y="160527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542075" y="1605275"/>
            <a:ext cx="123890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86493" flipH="1">
            <a:off x="-1803071" y="3037325"/>
            <a:ext cx="1760892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86493" flipH="1">
            <a:off x="-1803071" y="3037325"/>
            <a:ext cx="1760892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86493" flipH="1">
            <a:off x="-1803071" y="3037325"/>
            <a:ext cx="1760892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86493" flipH="1">
            <a:off x="-1803071" y="3037325"/>
            <a:ext cx="1760892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86493" flipH="1">
            <a:off x="-1803071" y="3037325"/>
            <a:ext cx="1760892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86493" flipH="1">
            <a:off x="-1803071" y="3037325"/>
            <a:ext cx="1760892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86493" flipH="1">
            <a:off x="-1803071" y="3037325"/>
            <a:ext cx="1760892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04" flipH="1">
            <a:off x="-1803071" y="4679525"/>
            <a:ext cx="1760892" cy="783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04" flipH="1">
            <a:off x="-1803071" y="4679525"/>
            <a:ext cx="1760892" cy="783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04" flipH="1">
            <a:off x="-1803071" y="4679525"/>
            <a:ext cx="1760892" cy="783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04" flipH="1">
            <a:off x="-1803071" y="4679525"/>
            <a:ext cx="1760892" cy="783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04" flipH="1">
            <a:off x="-1803071" y="4679525"/>
            <a:ext cx="1760892" cy="783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04" flipH="1">
            <a:off x="-1803071" y="4679525"/>
            <a:ext cx="1760892" cy="783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04" flipH="1">
            <a:off x="-1803071" y="4679525"/>
            <a:ext cx="1760892" cy="783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04" flipH="1">
            <a:off x="-1803071" y="4679525"/>
            <a:ext cx="1760892" cy="783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676075" y="230850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676075" y="230850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676075" y="230850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676075" y="230850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676075" y="230850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676075" y="230850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676075" y="230850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99362">
            <a:off x="9184216" y="3633437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99362">
            <a:off x="9184216" y="3633437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99362">
            <a:off x="9184216" y="3633437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99362">
            <a:off x="9184216" y="3633437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99362">
            <a:off x="9184216" y="3633437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99362">
            <a:off x="9184216" y="3633437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99362">
            <a:off x="9184216" y="3633437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99362">
            <a:off x="9184216" y="3633437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399362">
            <a:off x="9184203" y="3633437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676075" y="1836125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676075" y="1836125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676075" y="1836125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676075" y="1836125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676075" y="1836125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676075" y="1836125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676075" y="1836125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676075" y="1836125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676075" y="1836125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9676075" y="1836125"/>
            <a:ext cx="1245050" cy="78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699991">
            <a:off x="9150228" y="5386000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699991">
            <a:off x="9150228" y="5386000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699991">
            <a:off x="9150228" y="5386000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699991">
            <a:off x="9150228" y="5386000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699991">
            <a:off x="9150228" y="5386000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699991">
            <a:off x="9150228" y="5386000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699991">
            <a:off x="9150215" y="5386000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699991">
            <a:off x="9150228" y="5386000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699991">
            <a:off x="9150215" y="5386000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699991">
            <a:off x="9150215" y="5386000"/>
            <a:ext cx="2006473" cy="78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676075" y="230850"/>
            <a:ext cx="1245050" cy="78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45225" y="4355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645225" y="153602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45" flipH="1">
            <a:off x="-1832323" y="5037703"/>
            <a:ext cx="1812047" cy="807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0325" y="588000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 flipH="1">
            <a:off x="9490325" y="21531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543372">
            <a:off x="9288219" y="37073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446838" flipH="1">
            <a:off x="9077222" y="5426990"/>
            <a:ext cx="2034707" cy="807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45225" y="4355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45225" y="4355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45225" y="4355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45225" y="4355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45225" y="4355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45225" y="4355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45225" y="4355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45225" y="4355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645225" y="153602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645225" y="153602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645225" y="153602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645225" y="153602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645225" y="153602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645225" y="153602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645225" y="153602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645225" y="153602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645225" y="153602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645225" y="153602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645225" y="153602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1645225" y="153602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45" flipH="1">
            <a:off x="-1832323" y="5037703"/>
            <a:ext cx="1812047" cy="807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45" flipH="1">
            <a:off x="-1832323" y="5037703"/>
            <a:ext cx="1812047" cy="807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45" flipH="1">
            <a:off x="-1832323" y="5037703"/>
            <a:ext cx="1812047" cy="807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45" flipH="1">
            <a:off x="-1832323" y="5037703"/>
            <a:ext cx="1812047" cy="807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45" flipH="1">
            <a:off x="-1832323" y="5037703"/>
            <a:ext cx="1812047" cy="807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45" flipH="1">
            <a:off x="-1832323" y="5037703"/>
            <a:ext cx="1812047" cy="807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45" flipH="1">
            <a:off x="-1832323" y="5037703"/>
            <a:ext cx="1812047" cy="807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45" flipH="1">
            <a:off x="-1832323" y="5037703"/>
            <a:ext cx="1812047" cy="807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0325" y="588000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0325" y="588000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0325" y="588000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0325" y="588000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0325" y="588000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0325" y="588000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0325" y="588000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0325" y="588000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0325" y="588000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0325" y="588000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9490325" y="588000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 flipH="1">
            <a:off x="9490325" y="21531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 flipH="1">
            <a:off x="9490325" y="21531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 flipH="1">
            <a:off x="9490325" y="21531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 flipH="1">
            <a:off x="9490325" y="21531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 flipH="1">
            <a:off x="9490325" y="21531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 flipH="1">
            <a:off x="9490325" y="21531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 flipH="1">
            <a:off x="9490325" y="21531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 flipH="1">
            <a:off x="9490325" y="2153175"/>
            <a:ext cx="1337400" cy="8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543372">
            <a:off x="9288219" y="37073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543372">
            <a:off x="9288219" y="37073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543372">
            <a:off x="9288219" y="37073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543372">
            <a:off x="9288219" y="37073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543372">
            <a:off x="9288219" y="37073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543372">
            <a:off x="9288219" y="37073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543372">
            <a:off x="9288219" y="37073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543372">
            <a:off x="9288219" y="37073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543372">
            <a:off x="9288219" y="37073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446838" flipH="1">
            <a:off x="9077222" y="5426990"/>
            <a:ext cx="2034707" cy="807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446838" flipH="1">
            <a:off x="9077222" y="5426990"/>
            <a:ext cx="2034707" cy="807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446838" flipH="1">
            <a:off x="9077222" y="5426990"/>
            <a:ext cx="2034707" cy="807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446838" flipH="1">
            <a:off x="9077222" y="5426990"/>
            <a:ext cx="2034707" cy="807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446838" flipH="1">
            <a:off x="9077222" y="5426990"/>
            <a:ext cx="2034707" cy="807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446838" flipH="1">
            <a:off x="9077222" y="5426990"/>
            <a:ext cx="2034707" cy="807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446838" flipH="1">
            <a:off x="9077222" y="5426990"/>
            <a:ext cx="2034707" cy="807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446838" flipH="1">
            <a:off x="9077222" y="5426990"/>
            <a:ext cx="2034707" cy="807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446838" flipH="1">
            <a:off x="9077222" y="5426990"/>
            <a:ext cx="2034707" cy="807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446838" flipH="1">
            <a:off x="9077222" y="5426990"/>
            <a:ext cx="2034707" cy="807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519785">
            <a:off x="-1797106" y="32285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519785">
            <a:off x="-1797106" y="32285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519785">
            <a:off x="-1797106" y="32285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519785">
            <a:off x="-1797106" y="32285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519785">
            <a:off x="-1797106" y="32285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519785">
            <a:off x="-1797106" y="32285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519785">
            <a:off x="-1797106" y="32285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519785">
            <a:off x="-1797106" y="32285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519785">
            <a:off x="-1797106" y="32285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519785">
            <a:off x="-1797106" y="32285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519785">
            <a:off x="-1797106" y="32285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519785">
            <a:off x="-1797106" y="3228514"/>
            <a:ext cx="1741610" cy="807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519785">
            <a:off x="-1797106" y="3228514"/>
            <a:ext cx="1741610" cy="8079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On-screen Show (4:3)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Dickey, Rebekah</cp:lastModifiedBy>
  <cp:revision>2</cp:revision>
  <dcterms:modified xsi:type="dcterms:W3CDTF">2020-05-05T16:01:33Z</dcterms:modified>
</cp:coreProperties>
</file>